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5721-F136-4231-8D0D-AA1FEB581204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305E-9490-490A-B366-35396A93F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5721-F136-4231-8D0D-AA1FEB581204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305E-9490-490A-B366-35396A93F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8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5721-F136-4231-8D0D-AA1FEB581204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305E-9490-490A-B366-35396A93F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5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5721-F136-4231-8D0D-AA1FEB581204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305E-9490-490A-B366-35396A93F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7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5721-F136-4231-8D0D-AA1FEB581204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305E-9490-490A-B366-35396A93F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2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5721-F136-4231-8D0D-AA1FEB581204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305E-9490-490A-B366-35396A93F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1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5721-F136-4231-8D0D-AA1FEB581204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305E-9490-490A-B366-35396A93F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7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5721-F136-4231-8D0D-AA1FEB581204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305E-9490-490A-B366-35396A93F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7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5721-F136-4231-8D0D-AA1FEB581204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305E-9490-490A-B366-35396A93F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6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5721-F136-4231-8D0D-AA1FEB581204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305E-9490-490A-B366-35396A93F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3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5721-F136-4231-8D0D-AA1FEB581204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305E-9490-490A-B366-35396A93F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2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85721-F136-4231-8D0D-AA1FEB581204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2305E-9490-490A-B366-35396A93F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hyperlink" Target="http://www.faithbaptistbaltimor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252" y="4098031"/>
            <a:ext cx="3115796" cy="244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51"/>
          <a:stretch/>
        </p:blipFill>
        <p:spPr bwMode="auto">
          <a:xfrm>
            <a:off x="110019" y="4098031"/>
            <a:ext cx="3133555" cy="236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72" y="452634"/>
            <a:ext cx="1547813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 rot="20325512">
            <a:off x="495888" y="1617700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Games</a:t>
            </a:r>
            <a:endParaRPr lang="en-US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00" y="2438400"/>
            <a:ext cx="7683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 rot="20204070">
            <a:off x="840812" y="3224917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Cooking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198397">
            <a:off x="7534646" y="632202"/>
            <a:ext cx="62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Trips</a:t>
            </a:r>
            <a:endParaRPr lang="en-US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132" y="1272793"/>
            <a:ext cx="135413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 rot="1469761">
            <a:off x="7528549" y="2524682"/>
            <a:ext cx="85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Sewing</a:t>
            </a:r>
            <a:endParaRPr lang="en-US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88900"/>
            <a:ext cx="107950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6035" y="262414"/>
            <a:ext cx="5369859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CHRIST &amp; KNOWLEDGE CAMP 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JUNE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28</a:t>
            </a:r>
            <a:r>
              <a:rPr lang="en-US" sz="32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JULY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28</a:t>
            </a:r>
            <a:r>
              <a:rPr lang="en-US" sz="32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2017</a:t>
            </a:r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8:00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 – 3:00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PM</a:t>
            </a:r>
          </a:p>
          <a:p>
            <a:pPr algn="ctr"/>
            <a:r>
              <a:rPr lang="en-US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 </a:t>
            </a:r>
          </a:p>
          <a:p>
            <a:pPr algn="ctr"/>
            <a:r>
              <a:rPr lang="en-US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FAITH BAPTIST CHURCH</a:t>
            </a:r>
          </a:p>
          <a:p>
            <a:pPr algn="ctr"/>
            <a:r>
              <a:rPr lang="en-US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833 N. BOND ST. </a:t>
            </a:r>
          </a:p>
          <a:p>
            <a:pPr algn="ctr"/>
            <a:r>
              <a:rPr lang="en-US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BALTIMORE, MD 21205</a:t>
            </a:r>
            <a:endParaRPr lang="en-US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6278" y="3764817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AGES 4-14 </a:t>
            </a:r>
          </a:p>
          <a:p>
            <a:pPr algn="ctr"/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COST: 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$200.00 </a:t>
            </a:r>
            <a:endParaRPr lang="en-US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INCLUDES: BREAKFAST LUNCH, SNACKS &amp; TRIPS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6451" y="507879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Call (410) 732-0389</a:t>
            </a:r>
          </a:p>
          <a:p>
            <a:pPr algn="ctr"/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 additional info </a:t>
            </a:r>
          </a:p>
          <a:p>
            <a:pPr algn="ctr"/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 go to</a:t>
            </a:r>
          </a:p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9"/>
              </a:rPr>
              <a:t>www.faithbaptistbaltimore.org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905">
                  <a:solidFill>
                    <a:srgbClr val="0070C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 an application </a:t>
            </a:r>
            <a:endParaRPr lang="en-US" b="1" dirty="0">
              <a:ln w="1905">
                <a:solidFill>
                  <a:srgbClr val="0070C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471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650</TotalTime>
  <Words>62</Words>
  <Application>Microsoft Office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Sec</dc:creator>
  <cp:lastModifiedBy>Office Sec</cp:lastModifiedBy>
  <cp:revision>22</cp:revision>
  <cp:lastPrinted>2017-04-04T16:36:15Z</cp:lastPrinted>
  <dcterms:created xsi:type="dcterms:W3CDTF">2015-01-12T17:20:00Z</dcterms:created>
  <dcterms:modified xsi:type="dcterms:W3CDTF">2017-04-04T16:36:27Z</dcterms:modified>
</cp:coreProperties>
</file>